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notesMasterIdLst>
    <p:notesMasterId r:id="rId13"/>
  </p:notesMasterIdLst>
  <p:sldIdLst>
    <p:sldId id="25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P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30" autoAdjust="0"/>
  </p:normalViewPr>
  <p:slideViewPr>
    <p:cSldViewPr>
      <p:cViewPr varScale="1">
        <p:scale>
          <a:sx n="47" d="100"/>
          <a:sy n="47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E1E6FA-314D-4C79-AF90-64A8FC61BF23}" type="datetimeFigureOut">
              <a:rPr lang="zh-CN" altLang="en-US"/>
              <a:pPr/>
              <a:t>2012/9/30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F7529B-1BBD-4117-B6D8-8A5D25DD23D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2DB673-257F-4455-B7B4-3418F4BEAC1C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20B111-7994-4957-B7BA-7B2AD60A0535}" type="slidenum">
              <a:rPr lang="zh-CN" altLang="en-US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EF044-8286-4F50-BC93-64A129D848F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58779-13D7-441D-9A77-C8B523ACEB6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00BF4-FFB1-4A70-9109-C82F2D4A76B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5EB620-91E6-405D-B33A-09C2B703BDE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770AE5-B991-422A-BAA8-8AF20489284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367CF-FC1E-49D8-BDA7-1BCB1D79463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65C7A6-E9D2-42C2-B32B-1163383EEE9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218947-B651-48E1-8EFF-ED7A8BDEA2F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3FF5BD-9CC8-45CB-A17A-A36D371709A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C83A86-9734-4005-87F7-5D878AB06B4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9BF1AD-5F52-4AA7-8F2F-FE90BAC492C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0E80B3-8404-4B9E-AF57-6022F2A77C5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93C0B9-DC53-4759-9577-6F68A22258A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5E478E-60FE-4B33-83B8-4E92F294E7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CB018C-3204-4298-A4A8-4759D38BD49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E50481-4A5F-42AB-A814-B38C837C2E6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EA0350-95F6-47A7-8B80-A972C906E8A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2A4A12-EA83-41BD-A3BB-60B5B066768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729F6-C1A6-488D-845A-ED92C067097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B43B44-580E-4CF4-B866-DCE116F802D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57738-71D8-4731-8E15-2C122FAB19E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739C9B-2DCA-4949-95B9-28AFB9893CC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CEB61C-DFD6-4CC5-BBFB-2F2E31675E0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69BE08-FC40-4647-9EA5-604CCD2A36B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E223F8-4CBD-40DB-8A66-542B30BDA95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F34AA0-15B0-4298-B620-E0BAFB6784E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6B9E07-B86A-4356-B63E-CA440182D11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BB1E2B-9C83-4209-9F32-9A6D7DF7D99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1762C7-4F4E-475B-ADC9-C785B9E88C6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68620D-1E93-41E8-B8C4-06513969615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EBF12-3819-4CC5-9D98-F56C7B3ACEA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1CF928-9847-4C62-9C77-8FF5D0116DA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zh-CN" noProof="0" smtClean="0"/>
              <a:t>Click icon to add picture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8E907A-B71A-4383-B1D8-52A84C6429D0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5CC32688-25D7-47F2-A20F-0810E9D4EB0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rand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99729D51-51CF-4FED-9621-77364B5A68E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charset="-122"/>
              </a:defRPr>
            </a:lvl1pPr>
          </a:lstStyle>
          <a:p>
            <a:fld id="{4712265E-B133-49F3-8963-B363E668881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vd-ppt-slideshow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1"/>
            <a:ext cx="7772400" cy="2305050"/>
          </a:xfrm>
        </p:spPr>
        <p:txBody>
          <a:bodyPr/>
          <a:lstStyle/>
          <a:p>
            <a:pPr eaLnBrk="1" hangingPunct="1"/>
            <a:r>
              <a:rPr lang="en-PH" altLang="zh-CN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宋体" charset="-122"/>
              </a:rPr>
              <a:t>Classroom rules and Expectations</a:t>
            </a:r>
            <a:endParaRPr lang="zh-CN" altLang="zh-CN" sz="5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ea typeface="宋体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0" y="5929313"/>
            <a:ext cx="2857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ea typeface="宋体" charset="-122"/>
              </a:rPr>
              <a:t>Find More free PowerPoint templates on:</a:t>
            </a:r>
            <a:endParaRPr lang="zh-CN" altLang="en-US">
              <a:ea typeface="宋体" charset="-122"/>
            </a:endParaRPr>
          </a:p>
        </p:txBody>
      </p:sp>
      <p:sp>
        <p:nvSpPr>
          <p:cNvPr id="4101" name="TextBox 6"/>
          <p:cNvSpPr txBox="1">
            <a:spLocks noChangeArrowheads="1"/>
          </p:cNvSpPr>
          <p:nvPr/>
        </p:nvSpPr>
        <p:spPr bwMode="auto">
          <a:xfrm>
            <a:off x="0" y="6500813"/>
            <a:ext cx="3962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zh-CN">
                <a:solidFill>
                  <a:srgbClr val="FF0000"/>
                </a:solidFill>
                <a:ea typeface="宋体" charset="-122"/>
                <a:hlinkClick r:id="rId3"/>
              </a:rPr>
              <a:t>http://www.dvd-ppt-slideshow.com</a:t>
            </a:r>
            <a:endParaRPr lang="zh-CN" altLang="en-US">
              <a:solidFill>
                <a:srgbClr val="FF0000"/>
              </a:solidFill>
              <a:ea typeface="宋体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dirty="0" smtClean="0">
              <a:ea typeface="宋体" charset="-122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PH" altLang="zh-CN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宋体" charset="-122"/>
              </a:rPr>
              <a:t>Homework</a:t>
            </a:r>
          </a:p>
          <a:p>
            <a:pPr eaLnBrk="1" hangingPunct="1"/>
            <a:r>
              <a:rPr lang="en-PH" altLang="zh-CN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宋体" charset="-122"/>
              </a:rPr>
              <a:t>Seatwork</a:t>
            </a:r>
          </a:p>
          <a:p>
            <a:pPr eaLnBrk="1" hangingPunct="1"/>
            <a:r>
              <a:rPr lang="en-PH" altLang="zh-CN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宋体" charset="-122"/>
              </a:rPr>
              <a:t>Participation</a:t>
            </a:r>
          </a:p>
          <a:p>
            <a:pPr eaLnBrk="1" hangingPunct="1"/>
            <a:r>
              <a:rPr lang="en-PH" altLang="zh-CN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宋体" charset="-122"/>
              </a:rPr>
              <a:t>Attendance</a:t>
            </a:r>
          </a:p>
          <a:p>
            <a:pPr eaLnBrk="1" hangingPunct="1"/>
            <a:r>
              <a:rPr lang="en-PH" altLang="zh-CN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宋体" charset="-122"/>
              </a:rPr>
              <a:t>Courtesy</a:t>
            </a:r>
          </a:p>
          <a:p>
            <a:pPr eaLnBrk="1" hangingPunct="1"/>
            <a:r>
              <a:rPr lang="en-PH" altLang="zh-CN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ea typeface="宋体" charset="-122"/>
              </a:rPr>
              <a:t>Respect</a:t>
            </a:r>
            <a:endParaRPr lang="zh-CN" altLang="en-US" sz="4000" dirty="0" smtClean="0">
              <a:ea typeface="宋体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Homework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are expected to submit your homework on time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Late homework will not be accepted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Do not do your homework on the classroom</a:t>
            </a:r>
            <a:endParaRPr lang="en-PH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Seatwork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All seatwork will be submitted in the time allotted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Seatwork should be written legibly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are not allowed to copy each others work</a:t>
            </a:r>
            <a:endParaRPr lang="en-PH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Participation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Each of you are expected to participate in the class discussion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Raise your hand if you have a question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Listen to your classmates when they are talking</a:t>
            </a:r>
            <a:endParaRPr lang="en-PH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Attendance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should attend class regularly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should arrive early before the class starts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If you are absent nor late, please inform your teacher ASAP</a:t>
            </a:r>
          </a:p>
          <a:p>
            <a:endParaRPr lang="en-PH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Courtesy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should greet your teacher when you meet them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should also greet your fellow students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Always smile when you greet someone</a:t>
            </a:r>
            <a:endParaRPr lang="en-PH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Respect</a:t>
            </a:r>
          </a:p>
          <a:p>
            <a:pPr lvl="1"/>
            <a:r>
              <a:rPr lang="en-PH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Everyone should respect others so that you will not be into trouble</a:t>
            </a:r>
            <a:endParaRPr lang="en-PH" dirty="0" smtClean="0"/>
          </a:p>
          <a:p>
            <a:pPr lvl="1">
              <a:buNone/>
            </a:pPr>
            <a:endParaRPr lang="en-PH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PH" sz="5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“ Do not do unto others what you want them to do unto you.”</a:t>
            </a:r>
            <a:endParaRPr lang="en-PH" sz="56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cation-template-9">
  <a:themeElements>
    <a:clrScheme name="">
      <a:dk1>
        <a:srgbClr val="000000"/>
      </a:dk1>
      <a:lt1>
        <a:srgbClr val="996600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CAB8AA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996600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CAB8AA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996600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CAB8AA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education-template-9</Template>
  <TotalTime>21</TotalTime>
  <Words>175</Words>
  <Application>Microsoft Office PowerPoint</Application>
  <PresentationFormat>On-screen Show (4:3)</PresentationFormat>
  <Paragraphs>34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宋体</vt:lpstr>
      <vt:lpstr>education-template-9</vt:lpstr>
      <vt:lpstr>1_colormaster</vt:lpstr>
      <vt:lpstr>2_colormaster</vt:lpstr>
      <vt:lpstr>Classroom rules and Expectations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rules and Expectations</dc:title>
  <dc:creator>Mildred</dc:creator>
  <cp:lastModifiedBy>Mildred</cp:lastModifiedBy>
  <cp:revision>3</cp:revision>
  <dcterms:created xsi:type="dcterms:W3CDTF">2012-09-30T05:46:51Z</dcterms:created>
  <dcterms:modified xsi:type="dcterms:W3CDTF">2012-09-30T06:07:59Z</dcterms:modified>
</cp:coreProperties>
</file>